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5" r:id="rId3"/>
    <p:sldId id="271" r:id="rId4"/>
    <p:sldId id="261" r:id="rId5"/>
    <p:sldId id="257" r:id="rId6"/>
    <p:sldId id="270" r:id="rId7"/>
    <p:sldId id="267" r:id="rId8"/>
    <p:sldId id="268" r:id="rId9"/>
    <p:sldId id="274" r:id="rId10"/>
    <p:sldId id="260" r:id="rId11"/>
    <p:sldId id="262" r:id="rId12"/>
    <p:sldId id="259" r:id="rId13"/>
    <p:sldId id="26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4D199-3DDF-4EB3-96BF-7E7FFE57C321}" v="45" dt="2017-08-19T04:13:04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24" autoAdjust="0"/>
  </p:normalViewPr>
  <p:slideViewPr>
    <p:cSldViewPr snapToGrid="0">
      <p:cViewPr varScale="1">
        <p:scale>
          <a:sx n="58" d="100"/>
          <a:sy n="58" d="100"/>
        </p:scale>
        <p:origin x="2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t Pongbundit" userId="4055ac685344a97f" providerId="LiveId" clId="{E764D199-3DDF-4EB3-96BF-7E7FFE57C321}"/>
    <pc:docChg chg="undo custSel addSld delSld modSld">
      <pc:chgData name="Satit Pongbundit" userId="4055ac685344a97f" providerId="LiveId" clId="{E764D199-3DDF-4EB3-96BF-7E7FFE57C321}" dt="2017-08-19T04:24:47.484" v="85" actId="2696"/>
      <pc:docMkLst>
        <pc:docMk/>
      </pc:docMkLst>
      <pc:sldChg chg="add">
        <pc:chgData name="Satit Pongbundit" userId="4055ac685344a97f" providerId="LiveId" clId="{E764D199-3DDF-4EB3-96BF-7E7FFE57C321}" dt="2017-08-18T12:58:13.966" v="0" actId="1076"/>
        <pc:sldMkLst>
          <pc:docMk/>
          <pc:sldMk cId="2116042073" sldId="256"/>
        </pc:sldMkLst>
      </pc:sldChg>
      <pc:sldChg chg="add">
        <pc:chgData name="Satit Pongbundit" userId="4055ac685344a97f" providerId="LiveId" clId="{E764D199-3DDF-4EB3-96BF-7E7FFE57C321}" dt="2017-08-18T13:00:36.039" v="1" actId="1076"/>
        <pc:sldMkLst>
          <pc:docMk/>
          <pc:sldMk cId="2232179548" sldId="257"/>
        </pc:sldMkLst>
      </pc:sldChg>
      <pc:sldChg chg="addSp modSp">
        <pc:chgData name="Satit Pongbundit" userId="4055ac685344a97f" providerId="LiveId" clId="{E764D199-3DDF-4EB3-96BF-7E7FFE57C321}" dt="2017-08-19T03:59:18.835" v="8" actId="1076"/>
        <pc:sldMkLst>
          <pc:docMk/>
          <pc:sldMk cId="1344494620" sldId="259"/>
        </pc:sldMkLst>
        <pc:picChg chg="add mod">
          <ac:chgData name="Satit Pongbundit" userId="4055ac685344a97f" providerId="LiveId" clId="{E764D199-3DDF-4EB3-96BF-7E7FFE57C321}" dt="2017-08-19T03:41:17.767" v="5" actId="1076"/>
          <ac:picMkLst>
            <pc:docMk/>
            <pc:sldMk cId="1344494620" sldId="259"/>
            <ac:picMk id="4" creationId="{8E65604A-B2BB-49C8-8CF7-6433AE91D91A}"/>
          </ac:picMkLst>
        </pc:picChg>
        <pc:picChg chg="mod">
          <ac:chgData name="Satit Pongbundit" userId="4055ac685344a97f" providerId="LiveId" clId="{E764D199-3DDF-4EB3-96BF-7E7FFE57C321}" dt="2017-08-19T03:59:18.835" v="8" actId="1076"/>
          <ac:picMkLst>
            <pc:docMk/>
            <pc:sldMk cId="1344494620" sldId="259"/>
            <ac:picMk id="5" creationId="{39C755D4-A690-4833-9BD6-F640DA65C0C3}"/>
          </ac:picMkLst>
        </pc:picChg>
      </pc:sldChg>
      <pc:sldChg chg="addSp modSp del modTransition">
        <pc:chgData name="Satit Pongbundit" userId="4055ac685344a97f" providerId="LiveId" clId="{E764D199-3DDF-4EB3-96BF-7E7FFE57C321}" dt="2017-08-19T04:24:47.484" v="85" actId="2696"/>
        <pc:sldMkLst>
          <pc:docMk/>
          <pc:sldMk cId="755850976" sldId="269"/>
        </pc:sldMkLst>
        <pc:picChg chg="add mod">
          <ac:chgData name="Satit Pongbundit" userId="4055ac685344a97f" providerId="LiveId" clId="{E764D199-3DDF-4EB3-96BF-7E7FFE57C321}" dt="2017-08-19T04:13:04.395" v="53" actId="1076"/>
          <ac:picMkLst>
            <pc:docMk/>
            <pc:sldMk cId="755850976" sldId="269"/>
            <ac:picMk id="3" creationId="{9C7D52C7-2BE4-4787-B90F-3D5E9BA0B2D5}"/>
          </ac:picMkLst>
        </pc:picChg>
      </pc:sldChg>
      <pc:sldChg chg="addSp delSp modSp mod setBg">
        <pc:chgData name="Satit Pongbundit" userId="4055ac685344a97f" providerId="LiveId" clId="{E764D199-3DDF-4EB3-96BF-7E7FFE57C321}" dt="2017-08-19T04:23:57.759" v="84" actId="26606"/>
        <pc:sldMkLst>
          <pc:docMk/>
          <pc:sldMk cId="3521633823" sldId="273"/>
        </pc:sldMkLst>
        <pc:spChg chg="mod or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3:48.443" v="55" actId="26606"/>
          <ac:spMkLst>
            <pc:docMk/>
            <pc:sldMk cId="3521633823" sldId="273"/>
            <ac:spMk id="1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3:48.443" v="55" actId="26606"/>
          <ac:spMkLst>
            <pc:docMk/>
            <pc:sldMk cId="3521633823" sldId="273"/>
            <ac:spMk id="1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02.587" v="57" actId="26606"/>
          <ac:spMkLst>
            <pc:docMk/>
            <pc:sldMk cId="3521633823" sldId="273"/>
            <ac:spMk id="15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02.587" v="57" actId="26606"/>
          <ac:spMkLst>
            <pc:docMk/>
            <pc:sldMk cId="3521633823" sldId="273"/>
            <ac:spMk id="1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19.555" v="59" actId="26606"/>
          <ac:spMkLst>
            <pc:docMk/>
            <pc:sldMk cId="3521633823" sldId="273"/>
            <ac:spMk id="18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19.555" v="59" actId="26606"/>
          <ac:spMkLst>
            <pc:docMk/>
            <pc:sldMk cId="3521633823" sldId="273"/>
            <ac:spMk id="1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22.742" v="61" actId="26606"/>
          <ac:spMkLst>
            <pc:docMk/>
            <pc:sldMk cId="3521633823" sldId="273"/>
            <ac:spMk id="21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22.742" v="61" actId="26606"/>
          <ac:spMkLst>
            <pc:docMk/>
            <pc:sldMk cId="3521633823" sldId="273"/>
            <ac:spMk id="2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78" v="83" actId="26606"/>
          <ac:spMkLst>
            <pc:docMk/>
            <pc:sldMk cId="3521633823" sldId="273"/>
            <ac:spMk id="2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78" v="83" actId="26606"/>
          <ac:spMkLst>
            <pc:docMk/>
            <pc:sldMk cId="3521633823" sldId="273"/>
            <ac:spMk id="25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3.494" v="66" actId="26606"/>
          <ac:spMkLst>
            <pc:docMk/>
            <pc:sldMk cId="3521633823" sldId="273"/>
            <ac:spMk id="3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3.494" v="66" actId="26606"/>
          <ac:spMkLst>
            <pc:docMk/>
            <pc:sldMk cId="3521633823" sldId="273"/>
            <ac:spMk id="3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38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6.890" v="68" actId="26606"/>
          <ac:spMkLst>
            <pc:docMk/>
            <pc:sldMk cId="3521633823" sldId="273"/>
            <ac:spMk id="3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6.890" v="68" actId="26606"/>
          <ac:spMkLst>
            <pc:docMk/>
            <pc:sldMk cId="3521633823" sldId="273"/>
            <ac:spMk id="4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0.638" v="70" actId="26606"/>
          <ac:spMkLst>
            <pc:docMk/>
            <pc:sldMk cId="3521633823" sldId="273"/>
            <ac:spMk id="4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0.638" v="70" actId="26606"/>
          <ac:spMkLst>
            <pc:docMk/>
            <pc:sldMk cId="3521633823" sldId="273"/>
            <ac:spMk id="4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5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2.946" v="76" actId="26606"/>
          <ac:spMkLst>
            <pc:docMk/>
            <pc:sldMk cId="3521633823" sldId="273"/>
            <ac:spMk id="5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2.946" v="76" actId="26606"/>
          <ac:spMkLst>
            <pc:docMk/>
            <pc:sldMk cId="3521633823" sldId="273"/>
            <ac:spMk id="5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5.068" v="78" actId="26606"/>
          <ac:spMkLst>
            <pc:docMk/>
            <pc:sldMk cId="3521633823" sldId="273"/>
            <ac:spMk id="5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5.068" v="78" actId="26606"/>
          <ac:spMkLst>
            <pc:docMk/>
            <pc:sldMk cId="3521633823" sldId="273"/>
            <ac:spMk id="6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0.234" v="80" actId="26606"/>
          <ac:spMkLst>
            <pc:docMk/>
            <pc:sldMk cId="3521633823" sldId="273"/>
            <ac:spMk id="6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0.234" v="80" actId="26606"/>
          <ac:spMkLst>
            <pc:docMk/>
            <pc:sldMk cId="3521633823" sldId="273"/>
            <ac:spMk id="6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66" v="82" actId="26606"/>
          <ac:spMkLst>
            <pc:docMk/>
            <pc:sldMk cId="3521633823" sldId="273"/>
            <ac:spMk id="6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66" v="82" actId="26606"/>
          <ac:spMkLst>
            <pc:docMk/>
            <pc:sldMk cId="3521633823" sldId="273"/>
            <ac:spMk id="6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6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1" creationId="{00000000-0000-0000-0000-000000000000}"/>
          </ac:spMkLst>
        </pc:spChg>
        <pc:spChg chg="ad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6" creationId="{00000000-0000-0000-0000-000000000000}"/>
          </ac:spMkLst>
        </pc:spChg>
        <pc:spChg chg="ad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8" creationId="{00000000-0000-0000-0000-000000000000}"/>
          </ac:spMkLst>
        </pc:spChg>
        <pc:picChg chg="del mod">
          <ac:chgData name="Satit Pongbundit" userId="4055ac685344a97f" providerId="LiveId" clId="{E764D199-3DDF-4EB3-96BF-7E7FFE57C321}" dt="2017-08-19T04:12:57.665" v="51" actId="1076"/>
          <ac:picMkLst>
            <pc:docMk/>
            <pc:sldMk cId="3521633823" sldId="273"/>
            <ac:picMk id="3" creationId="{00000000-0000-0000-0000-000000000000}"/>
          </ac:picMkLst>
        </pc:picChg>
        <pc:picChg chg="mod">
          <ac:chgData name="Satit Pongbundit" userId="4055ac685344a97f" providerId="LiveId" clId="{E764D199-3DDF-4EB3-96BF-7E7FFE57C321}" dt="2017-08-19T04:23:57.759" v="84" actId="26606"/>
          <ac:picMkLst>
            <pc:docMk/>
            <pc:sldMk cId="3521633823" sldId="273"/>
            <ac:picMk id="5" creationId="{A3DBA183-2D48-494D-894E-BA4560D37B07}"/>
          </ac:picMkLst>
        </pc:picChg>
        <pc:cxnChg chg="add del">
          <ac:chgData name="Satit Pongbundit" userId="4055ac685344a97f" providerId="LiveId" clId="{E764D199-3DDF-4EB3-96BF-7E7FFE57C321}" dt="2017-08-19T04:14:02.587" v="57" actId="26606"/>
          <ac:cxnSpMkLst>
            <pc:docMk/>
            <pc:sldMk cId="3521633823" sldId="273"/>
            <ac:cxnSpMk id="14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6:56.890" v="68" actId="26606"/>
          <ac:cxnSpMkLst>
            <pc:docMk/>
            <pc:sldMk cId="3521633823" sldId="273"/>
            <ac:cxnSpMk id="41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7:05.222" v="72" actId="26606"/>
          <ac:cxnSpMkLst>
            <pc:docMk/>
            <pc:sldMk cId="3521633823" sldId="273"/>
            <ac:cxnSpMk id="48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7:35.068" v="78" actId="26606"/>
          <ac:cxnSpMkLst>
            <pc:docMk/>
            <pc:sldMk cId="3521633823" sldId="273"/>
            <ac:cxnSpMk id="61" creationId="{00000000-0000-0000-0000-000000000000}"/>
          </ac:cxnSpMkLst>
        </pc:cxnChg>
      </pc:sldChg>
    </pc:docChg>
  </pc:docChgLst>
  <pc:docChgLst>
    <pc:chgData name="kwanruetai sudadeth" userId="84adac2e90bd3094" providerId="LiveId" clId="{479D1DD8-795A-4E4E-A4F4-5B86BABC8F49}"/>
    <pc:docChg chg="undo custSel addSld delSld modSld sldOrd modMainMaster">
      <pc:chgData name="kwanruetai sudadeth" userId="84adac2e90bd3094" providerId="LiveId" clId="{479D1DD8-795A-4E4E-A4F4-5B86BABC8F49}" dt="2017-08-19T04:24:20.746" v="680" actId="2696"/>
      <pc:docMkLst>
        <pc:docMk/>
      </pc:docMkLst>
      <pc:sldChg chg="addSp delSp modSp setBg">
        <pc:chgData name="kwanruetai sudadeth" userId="84adac2e90bd3094" providerId="LiveId" clId="{479D1DD8-795A-4E4E-A4F4-5B86BABC8F49}" dt="2017-08-18T19:19:16.155" v="187" actId="1076"/>
        <pc:sldMkLst>
          <pc:docMk/>
          <pc:sldMk cId="2116042073" sldId="256"/>
        </pc:sldMkLst>
        <pc:picChg chg="add del mod">
          <ac:chgData name="kwanruetai sudadeth" userId="84adac2e90bd3094" providerId="LiveId" clId="{479D1DD8-795A-4E4E-A4F4-5B86BABC8F49}" dt="2017-08-18T19:13:17.879" v="157" actId="478"/>
          <ac:picMkLst>
            <pc:docMk/>
            <pc:sldMk cId="2116042073" sldId="256"/>
            <ac:picMk id="5" creationId="{68B45C02-CAC4-473A-AD98-9E6C0515FB28}"/>
          </ac:picMkLst>
        </pc:picChg>
        <pc:picChg chg="add mod">
          <ac:chgData name="kwanruetai sudadeth" userId="84adac2e90bd3094" providerId="LiveId" clId="{479D1DD8-795A-4E4E-A4F4-5B86BABC8F49}" dt="2017-08-18T19:13:43.396" v="161" actId="1076"/>
          <ac:picMkLst>
            <pc:docMk/>
            <pc:sldMk cId="2116042073" sldId="256"/>
            <ac:picMk id="2050" creationId="{F9F81639-467A-40CA-A138-B7D082CEBEA4}"/>
          </ac:picMkLst>
        </pc:picChg>
      </pc:sldChg>
      <pc:sldChg chg="setBg">
        <pc:chgData name="kwanruetai sudadeth" userId="84adac2e90bd3094" providerId="LiveId" clId="{479D1DD8-795A-4E4E-A4F4-5B86BABC8F49}" dt="2017-08-18T19:14:43.222" v="170" actId="1076"/>
        <pc:sldMkLst>
          <pc:docMk/>
          <pc:sldMk cId="2232179548" sldId="257"/>
        </pc:sldMkLst>
      </pc:sldChg>
      <pc:sldChg chg="addSp delSp modSp setBg">
        <pc:chgData name="kwanruetai sudadeth" userId="84adac2e90bd3094" providerId="LiveId" clId="{479D1DD8-795A-4E4E-A4F4-5B86BABC8F49}" dt="2017-08-18T19:53:53.565" v="222" actId="1076"/>
        <pc:sldMkLst>
          <pc:docMk/>
          <pc:sldMk cId="1344494620" sldId="259"/>
        </pc:sldMkLst>
        <pc:spChg chg="mod">
          <ac:chgData name="kwanruetai sudadeth" userId="84adac2e90bd3094" providerId="LiveId" clId="{479D1DD8-795A-4E4E-A4F4-5B86BABC8F49}" dt="2017-08-18T19:53:45.521" v="218" actId="1076"/>
          <ac:spMkLst>
            <pc:docMk/>
            <pc:sldMk cId="1344494620" sldId="259"/>
            <ac:spMk id="3" creationId="{92C16306-ED0E-4F77-A869-7DB7C71283A7}"/>
          </ac:spMkLst>
        </pc:spChg>
        <pc:picChg chg="add del">
          <ac:chgData name="kwanruetai sudadeth" userId="84adac2e90bd3094" providerId="LiveId" clId="{479D1DD8-795A-4E4E-A4F4-5B86BABC8F49}" dt="2017-08-18T19:44:00.819" v="202" actId="478"/>
          <ac:picMkLst>
            <pc:docMk/>
            <pc:sldMk cId="1344494620" sldId="259"/>
            <ac:picMk id="4" creationId="{9A404C6D-F5D5-4A1B-8B8A-9E94DDD56170}"/>
          </ac:picMkLst>
        </pc:picChg>
        <pc:picChg chg="add mod">
          <ac:chgData name="kwanruetai sudadeth" userId="84adac2e90bd3094" providerId="LiveId" clId="{479D1DD8-795A-4E4E-A4F4-5B86BABC8F49}" dt="2017-08-18T19:53:47.731" v="219" actId="1076"/>
          <ac:picMkLst>
            <pc:docMk/>
            <pc:sldMk cId="1344494620" sldId="259"/>
            <ac:picMk id="5" creationId="{39C755D4-A690-4833-9BD6-F640DA65C0C3}"/>
          </ac:picMkLst>
        </pc:picChg>
        <pc:picChg chg="add mod">
          <ac:chgData name="kwanruetai sudadeth" userId="84adac2e90bd3094" providerId="LiveId" clId="{479D1DD8-795A-4E4E-A4F4-5B86BABC8F49}" dt="2017-08-18T19:53:50.138" v="220" actId="1076"/>
          <ac:picMkLst>
            <pc:docMk/>
            <pc:sldMk cId="1344494620" sldId="259"/>
            <ac:picMk id="6" creationId="{81C03515-570F-4354-84B3-CD777CF5E23C}"/>
          </ac:picMkLst>
        </pc:picChg>
        <pc:picChg chg="add mod">
          <ac:chgData name="kwanruetai sudadeth" userId="84adac2e90bd3094" providerId="LiveId" clId="{479D1DD8-795A-4E4E-A4F4-5B86BABC8F49}" dt="2017-08-18T19:53:53.565" v="222" actId="1076"/>
          <ac:picMkLst>
            <pc:docMk/>
            <pc:sldMk cId="1344494620" sldId="259"/>
            <ac:picMk id="7" creationId="{8EDF32F2-6E60-4DF9-91B5-9E886968126B}"/>
          </ac:picMkLst>
        </pc:picChg>
        <pc:picChg chg="add mod">
          <ac:chgData name="kwanruetai sudadeth" userId="84adac2e90bd3094" providerId="LiveId" clId="{479D1DD8-795A-4E4E-A4F4-5B86BABC8F49}" dt="2017-08-18T19:53:52.232" v="221" actId="1076"/>
          <ac:picMkLst>
            <pc:docMk/>
            <pc:sldMk cId="1344494620" sldId="259"/>
            <ac:picMk id="8" creationId="{F2004EF4-3846-4B7D-9361-50F847DD4E4B}"/>
          </ac:picMkLst>
        </pc:picChg>
      </pc:sldChg>
      <pc:sldChg chg="setBg">
        <pc:chgData name="kwanruetai sudadeth" userId="84adac2e90bd3094" providerId="LiveId" clId="{479D1DD8-795A-4E4E-A4F4-5B86BABC8F49}" dt="2017-08-18T14:56:15.403" v="18" actId="1076"/>
        <pc:sldMkLst>
          <pc:docMk/>
          <pc:sldMk cId="2297782483" sldId="260"/>
        </pc:sldMkLst>
      </pc:sldChg>
      <pc:sldChg chg="addSp delSp modSp ord setBg">
        <pc:chgData name="kwanruetai sudadeth" userId="84adac2e90bd3094" providerId="LiveId" clId="{479D1DD8-795A-4E4E-A4F4-5B86BABC8F49}" dt="2017-08-18T19:29:42.703" v="200" actId="1076"/>
        <pc:sldMkLst>
          <pc:docMk/>
          <pc:sldMk cId="3014552913" sldId="265"/>
        </pc:sldMkLst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4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5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6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7" creationId="{00000000-0000-0000-0000-000000000000}"/>
          </ac:spMkLst>
        </pc:sp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9" creationId="{3D09BC2C-0F70-4B18-BD33-01B8B230D52B}"/>
          </ac:picMkLst>
        </pc:pic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11" creationId="{777BC18D-65F6-4349-95A7-DFE0C3B4CDFA}"/>
          </ac:picMkLst>
        </pc:picChg>
        <pc:picChg chg="add del mod">
          <ac:chgData name="kwanruetai sudadeth" userId="84adac2e90bd3094" providerId="LiveId" clId="{479D1DD8-795A-4E4E-A4F4-5B86BABC8F49}" dt="2017-08-18T19:26:21.730" v="190" actId="478"/>
          <ac:picMkLst>
            <pc:docMk/>
            <pc:sldMk cId="3014552913" sldId="265"/>
            <ac:picMk id="13" creationId="{B26906BB-148E-4F31-B164-29D00EC8F42A}"/>
          </ac:picMkLst>
        </pc:pic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15" creationId="{2595B559-79EA-49B1-B485-5389B7FB9248}"/>
          </ac:picMkLst>
        </pc:picChg>
        <pc:picChg chg="add del mod">
          <ac:chgData name="kwanruetai sudadeth" userId="84adac2e90bd3094" providerId="LiveId" clId="{479D1DD8-795A-4E4E-A4F4-5B86BABC8F49}" dt="2017-08-18T19:16:42.562" v="181" actId="478"/>
          <ac:picMkLst>
            <pc:docMk/>
            <pc:sldMk cId="3014552913" sldId="265"/>
            <ac:picMk id="16" creationId="{5882840E-B727-452E-9AB4-59332ED26142}"/>
          </ac:picMkLst>
        </pc:picChg>
        <pc:picChg chg="add del mod">
          <ac:chgData name="kwanruetai sudadeth" userId="84adac2e90bd3094" providerId="LiveId" clId="{479D1DD8-795A-4E4E-A4F4-5B86BABC8F49}" dt="2017-08-18T19:26:41.634" v="192" actId="478"/>
          <ac:picMkLst>
            <pc:docMk/>
            <pc:sldMk cId="3014552913" sldId="265"/>
            <ac:picMk id="18" creationId="{AD27462C-BDA3-4C56-BD9D-423B3EDC1BAF}"/>
          </ac:picMkLst>
        </pc:picChg>
        <pc:picChg chg="add mod">
          <ac:chgData name="kwanruetai sudadeth" userId="84adac2e90bd3094" providerId="LiveId" clId="{479D1DD8-795A-4E4E-A4F4-5B86BABC8F49}" dt="2017-08-18T19:29:18.724" v="199" actId="14100"/>
          <ac:picMkLst>
            <pc:docMk/>
            <pc:sldMk cId="3014552913" sldId="265"/>
            <ac:picMk id="20" creationId="{9C03CAAA-71E7-48C8-81A0-485D3529B6A6}"/>
          </ac:picMkLst>
        </pc:picChg>
      </pc:sldChg>
      <pc:sldChg chg="addSp modSp">
        <pc:chgData name="kwanruetai sudadeth" userId="84adac2e90bd3094" providerId="LiveId" clId="{479D1DD8-795A-4E4E-A4F4-5B86BABC8F49}" dt="2017-08-18T20:14:37.057" v="228" actId="14100"/>
        <pc:sldMkLst>
          <pc:docMk/>
          <pc:sldMk cId="1051619876" sldId="266"/>
        </pc:sldMkLst>
        <pc:picChg chg="add mod">
          <ac:chgData name="kwanruetai sudadeth" userId="84adac2e90bd3094" providerId="LiveId" clId="{479D1DD8-795A-4E4E-A4F4-5B86BABC8F49}" dt="2017-08-18T20:14:37.057" v="228" actId="14100"/>
          <ac:picMkLst>
            <pc:docMk/>
            <pc:sldMk cId="1051619876" sldId="266"/>
            <ac:picMk id="11" creationId="{03576195-AB82-4857-9BDF-013EDA076F23}"/>
          </ac:picMkLst>
        </pc:picChg>
      </pc:sldChg>
      <pc:sldChg chg="addSp delSp modSp add ord">
        <pc:chgData name="kwanruetai sudadeth" userId="84adac2e90bd3094" providerId="LiveId" clId="{479D1DD8-795A-4E4E-A4F4-5B86BABC8F49}" dt="2017-08-18T19:03:46.711" v="147" actId="14100"/>
        <pc:sldMkLst>
          <pc:docMk/>
          <pc:sldMk cId="3378739205" sldId="268"/>
        </pc:sldMkLst>
        <pc:spChg chg="del">
          <ac:chgData name="kwanruetai sudadeth" userId="84adac2e90bd3094" providerId="LiveId" clId="{479D1DD8-795A-4E4E-A4F4-5B86BABC8F49}" dt="2017-08-18T18:21:33.669" v="114" actId="14100"/>
          <ac:spMkLst>
            <pc:docMk/>
            <pc:sldMk cId="3378739205" sldId="268"/>
            <ac:spMk id="3" creationId="{41CD0FE5-99C1-4DBA-9F49-D5EC89B30F70}"/>
          </ac:spMkLst>
        </pc:spChg>
        <pc:spChg chg="mod">
          <ac:chgData name="kwanruetai sudadeth" userId="84adac2e90bd3094" providerId="LiveId" clId="{479D1DD8-795A-4E4E-A4F4-5B86BABC8F49}" dt="2017-08-18T18:21:12.222" v="112" actId="14100"/>
          <ac:spMkLst>
            <pc:docMk/>
            <pc:sldMk cId="3378739205" sldId="268"/>
            <ac:spMk id="3" creationId="{27780748-0324-4752-95E8-5322BC730EE0}"/>
          </ac:spMkLst>
        </pc:spChg>
        <pc:spChg chg="add mod">
          <ac:chgData name="kwanruetai sudadeth" userId="84adac2e90bd3094" providerId="LiveId" clId="{479D1DD8-795A-4E4E-A4F4-5B86BABC8F49}" dt="2017-08-18T18:25:31.916" v="146" actId="1076"/>
          <ac:spMkLst>
            <pc:docMk/>
            <pc:sldMk cId="3378739205" sldId="268"/>
            <ac:spMk id="4" creationId="{755F0C59-AB0A-4C6E-9E02-4721ABA65E58}"/>
          </ac:spMkLst>
        </pc:spChg>
        <pc:spChg chg="add del mod">
          <ac:chgData name="kwanruetai sudadeth" userId="84adac2e90bd3094" providerId="LiveId" clId="{479D1DD8-795A-4E4E-A4F4-5B86BABC8F49}" dt="2017-08-18T18:24:15.127" v="138" actId="478"/>
          <ac:spMkLst>
            <pc:docMk/>
            <pc:sldMk cId="3378739205" sldId="268"/>
            <ac:spMk id="5" creationId="{9F886CE3-DA2C-4E77-8EC5-044131663A0B}"/>
          </ac:spMkLst>
        </pc:spChg>
        <pc:spChg chg="add mod">
          <ac:chgData name="kwanruetai sudadeth" userId="84adac2e90bd3094" providerId="LiveId" clId="{479D1DD8-795A-4E4E-A4F4-5B86BABC8F49}" dt="2017-08-18T18:25:15.334" v="143" actId="20577"/>
          <ac:spMkLst>
            <pc:docMk/>
            <pc:sldMk cId="3378739205" sldId="268"/>
            <ac:spMk id="6" creationId="{7BAF01B5-4BDD-4036-8161-3DE06D8A5C0C}"/>
          </ac:spMkLst>
        </pc:spChg>
        <pc:picChg chg="add mod">
          <ac:chgData name="kwanruetai sudadeth" userId="84adac2e90bd3094" providerId="LiveId" clId="{479D1DD8-795A-4E4E-A4F4-5B86BABC8F49}" dt="2017-08-18T19:03:46.711" v="147" actId="14100"/>
          <ac:picMkLst>
            <pc:docMk/>
            <pc:sldMk cId="3378739205" sldId="268"/>
            <ac:picMk id="1026" creationId="{A95ACF79-BF5A-45B9-9337-FAABFD5BFD83}"/>
          </ac:picMkLst>
        </pc:picChg>
        <pc:picChg chg="add mod">
          <ac:chgData name="kwanruetai sudadeth" userId="84adac2e90bd3094" providerId="LiveId" clId="{479D1DD8-795A-4E4E-A4F4-5B86BABC8F49}" dt="2017-08-18T18:25:23.282" v="145" actId="1076"/>
          <ac:picMkLst>
            <pc:docMk/>
            <pc:sldMk cId="3378739205" sldId="268"/>
            <ac:picMk id="1028" creationId="{847A86B8-56B6-40E8-90D4-7914DBB9F908}"/>
          </ac:picMkLst>
        </pc:picChg>
      </pc:sldChg>
      <pc:sldChg chg="delSp del">
        <pc:chgData name="kwanruetai sudadeth" userId="84adac2e90bd3094" providerId="LiveId" clId="{479D1DD8-795A-4E4E-A4F4-5B86BABC8F49}" dt="2017-08-19T04:24:20.746" v="680" actId="2696"/>
        <pc:sldMkLst>
          <pc:docMk/>
          <pc:sldMk cId="755850976" sldId="269"/>
        </pc:sldMkLst>
        <pc:picChg chg="del">
          <ac:chgData name="kwanruetai sudadeth" userId="84adac2e90bd3094" providerId="LiveId" clId="{479D1DD8-795A-4E4E-A4F4-5B86BABC8F49}" dt="2017-08-19T04:24:15.088" v="679" actId="478"/>
          <ac:picMkLst>
            <pc:docMk/>
            <pc:sldMk cId="755850976" sldId="269"/>
            <ac:picMk id="3" creationId="{9C7D52C7-2BE4-4787-B90F-3D5E9BA0B2D5}"/>
          </ac:picMkLst>
        </pc:picChg>
      </pc:sldChg>
      <pc:sldChg chg="addSp delSp modSp setBg">
        <pc:chgData name="kwanruetai sudadeth" userId="84adac2e90bd3094" providerId="LiveId" clId="{479D1DD8-795A-4E4E-A4F4-5B86BABC8F49}" dt="2017-08-19T04:23:26.227" v="678" actId="478"/>
        <pc:sldMkLst>
          <pc:docMk/>
          <pc:sldMk cId="3521633823" sldId="273"/>
        </pc:sldMkLst>
        <pc:picChg chg="del">
          <ac:chgData name="kwanruetai sudadeth" userId="84adac2e90bd3094" providerId="LiveId" clId="{479D1DD8-795A-4E4E-A4F4-5B86BABC8F49}" dt="2017-08-19T04:12:27.582" v="232" actId="478"/>
          <ac:picMkLst>
            <pc:docMk/>
            <pc:sldMk cId="3521633823" sldId="273"/>
            <ac:picMk id="3" creationId="{00000000-0000-0000-0000-000000000000}"/>
          </ac:picMkLst>
        </pc:picChg>
        <pc:picChg chg="add del mod ord">
          <ac:chgData name="kwanruetai sudadeth" userId="84adac2e90bd3094" providerId="LiveId" clId="{479D1DD8-795A-4E4E-A4F4-5B86BABC8F49}" dt="2017-08-19T04:20:26.293" v="281" actId="478"/>
          <ac:picMkLst>
            <pc:docMk/>
            <pc:sldMk cId="3521633823" sldId="273"/>
            <ac:picMk id="4" creationId="{4DB4AAB9-C1A9-4348-A3EA-899F2E63375C}"/>
          </ac:picMkLst>
        </pc:picChg>
        <pc:picChg chg="add del mod">
          <ac:chgData name="kwanruetai sudadeth" userId="84adac2e90bd3094" providerId="LiveId" clId="{479D1DD8-795A-4E4E-A4F4-5B86BABC8F49}" dt="2017-08-19T04:20:34.128" v="283" actId="478"/>
          <ac:picMkLst>
            <pc:docMk/>
            <pc:sldMk cId="3521633823" sldId="273"/>
            <ac:picMk id="5" creationId="{A3DBA183-2D48-494D-894E-BA4560D37B07}"/>
          </ac:picMkLst>
        </pc:picChg>
        <pc:picChg chg="add del mod">
          <ac:chgData name="kwanruetai sudadeth" userId="84adac2e90bd3094" providerId="LiveId" clId="{479D1DD8-795A-4E4E-A4F4-5B86BABC8F49}" dt="2017-08-19T04:23:26.227" v="678" actId="478"/>
          <ac:picMkLst>
            <pc:docMk/>
            <pc:sldMk cId="3521633823" sldId="273"/>
            <ac:picMk id="7" creationId="{C9A48D7E-335A-480B-8FFB-2EE6CBEFA087}"/>
          </ac:picMkLst>
        </pc:picChg>
      </pc:sldChg>
      <pc:sldMasterChg chg="setBg modSldLayout">
        <pc:chgData name="kwanruetai sudadeth" userId="84adac2e90bd3094" providerId="LiveId" clId="{479D1DD8-795A-4E4E-A4F4-5B86BABC8F49}" dt="2017-08-18T19:20:43.765" v="189" actId="1076"/>
        <pc:sldMasterMkLst>
          <pc:docMk/>
          <pc:sldMasterMk cId="470701030" sldId="2147483648"/>
        </pc:sldMasterMkLst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433086431" sldId="2147483649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224412334" sldId="2147483650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067799751" sldId="2147483651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820804440" sldId="2147483652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4007875979" sldId="2147483653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615909959" sldId="2147483654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981251055" sldId="2147483655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227138949" sldId="2147483656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066951212" sldId="2147483657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211782597" sldId="2147483658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84530537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5D6CB-E753-46A7-BA3A-770FB00E7920}" type="datetimeFigureOut">
              <a:rPr lang="th-TH" smtClean="0"/>
              <a:t>19/08/60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CF8F4-3940-4C29-AFC6-C6884B69475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856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.wikipedia.org/wiki/%E0%B8%A0%E0%B8%B2%E0%B8%84%E0%B8%95%E0%B8%B0%E0%B8%A7%E0%B8%B1%E0%B8%99%E0%B8%AD%E0%B8%AD%E0%B8%81_(%E0%B8%9B%E0%B8%A3%E0%B8%B0%E0%B9%80%E0%B8%97%E0%B8%A8%E0%B9%84%E0%B8%97%E0%B8%A2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พ่อค้ามีอำนาจต่อรองราคาสูงกว่าเกษตรกร</a:t>
            </a:r>
          </a:p>
          <a:p>
            <a:r>
              <a:rPr lang="th-TH" dirty="0"/>
              <a:t>เกษตรกรไม่มีข้อมูลเพื่อใช้อ้างอิงในการเรียกราคา</a:t>
            </a:r>
          </a:p>
          <a:p>
            <a:r>
              <a:rPr lang="th-TH" dirty="0"/>
              <a:t>เก็บเกี่ยวผลผลิตเข้าตลาดในเวลาที่ราคาไม่ดี</a:t>
            </a:r>
          </a:p>
          <a:p>
            <a:endParaRPr lang="th-TH" dirty="0"/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355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ฤดูกาลของทุเรียนจะอยู่เดือนมิถุนายนถึงสิงหาคม</a:t>
            </a:r>
          </a:p>
          <a:p>
            <a:r>
              <a:rPr lang="en-US" dirty="0">
                <a:solidFill>
                  <a:srgbClr val="FFFFFF"/>
                </a:solidFill>
              </a:rPr>
              <a:t>ฤดูกาลของทุเรียนใน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ภาคตะวันออก</a:t>
            </a:r>
            <a:r>
              <a:rPr lang="en-US" dirty="0">
                <a:solidFill>
                  <a:srgbClr val="FFFFFF"/>
                </a:solidFill>
              </a:rPr>
              <a:t> คือ เดือนเมษายนถึงมิถุนายน </a:t>
            </a:r>
          </a:p>
          <a:p>
            <a:r>
              <a:rPr lang="en-US">
                <a:solidFill>
                  <a:srgbClr val="FFFFFF"/>
                </a:solidFill>
              </a:rPr>
              <a:t>ภาคใต้คือเดือนมิถุนายนถึงสิงหาคม</a:t>
            </a:r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4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data </a:t>
            </a:r>
            <a:r>
              <a:rPr lang="th-TH" dirty="0"/>
              <a:t>โดยภาครัฐ</a:t>
            </a:r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71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เว็บ</a:t>
            </a:r>
            <a:r>
              <a:rPr lang="th-TH"/>
              <a:t>ต่างๆ</a:t>
            </a:r>
            <a:r>
              <a:rPr lang="th-TH" dirty="0"/>
              <a:t> ที่เอาข้อมูลจาก </a:t>
            </a:r>
            <a:r>
              <a:rPr lang="th-TH" dirty="0" err="1"/>
              <a:t>สศ</a:t>
            </a:r>
            <a:r>
              <a:rPr lang="th-TH" dirty="0"/>
              <a:t>ก.</a:t>
            </a:r>
          </a:p>
          <a:p>
            <a:r>
              <a:rPr lang="th-TH" dirty="0"/>
              <a:t>เช่น บลา</a:t>
            </a:r>
            <a:r>
              <a:rPr lang="th-TH" dirty="0" err="1"/>
              <a:t>ๆๆ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ทำ </a:t>
            </a:r>
            <a:r>
              <a:rPr lang="en-US" dirty="0"/>
              <a:t>App </a:t>
            </a:r>
            <a:r>
              <a:rPr lang="th-TH" dirty="0"/>
              <a:t>ที่เข้าถึงได้ง่าย</a:t>
            </a:r>
          </a:p>
          <a:p>
            <a:r>
              <a:rPr lang="th-TH" dirty="0"/>
              <a:t>แนะนำราคาต่อรองที่เหมาะสม ตามช่วงเวลา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836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place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4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49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09AF-8ED7-4054-8D14-8E7C53C0F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6926E-D340-43B8-A2F3-1F337DEB7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8DBFA-A258-444B-A62C-1D23F970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4202-DD08-4B34-9984-D3A85893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BF09-08ED-49C7-AAD0-0907EB96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9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88AA-2F2A-4B9D-B540-C0439873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B0ACB-2C1E-4CE7-980E-0515CD7DD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06B0B-A4C8-45AF-88F3-CDFE6F62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784C-00CF-4196-AD97-1418125A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C2418-856E-4E98-9069-9B4C3C32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9EE58-6285-4D92-AEBC-2058C7D56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29B2C-1F8F-4534-B880-E507FD99D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C88D-899F-4076-B9F1-95FA84E0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9343-5CFC-4343-B991-B5862A35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98848-EE3C-4F0D-8FB5-AB2DFA0B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A28B-CFCA-4141-B725-21A38608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F6DB-0605-46CC-A424-4038AD26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9596-C9A9-4BE6-9761-8B61F4E5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982F-D8A4-4349-9814-7A3E41D4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21F29-5927-4696-83B6-A66CD9EE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7CC-138C-4F99-B694-97DE6440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0C82-8830-4B75-A9D2-D2AEB63AB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01EEC-DEDC-4355-89AF-83FB355A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4B0D-E4AD-4174-ACCA-7CD89197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76DE5-EFC2-4A84-B5EA-23CE4B65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4B9-E981-4FD3-9056-40431FE5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ED20-D71C-458B-9984-F2D4A3855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3A654-7B96-4A87-B6BF-43EB425BC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18E0B-8DD2-4E91-8BA5-073B7285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CB3A0-9689-44BB-AA1C-FCEC4B9D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2D967-CF66-423A-8B99-8FDD00AB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3787-7304-47EF-B2AA-1249D4DA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15AB-914F-44C7-8D5B-771069FD7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7F2E-D88C-4675-8EC7-B27A39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057A7-3DD1-4ECF-93CB-526E48181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DE593-A0AE-4045-84B4-DBB1B6906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D77FA-B007-4E70-95BB-F38289AB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A8288-066E-4636-8218-0DF3858B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24508-0AD3-4CA7-8C25-4E49598C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7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975F-E409-451E-BB65-B1515436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F6F06-9CE1-4BD0-848F-2C422327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D9459-6C01-4157-881C-1389FD91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E94D8-7276-45CF-AB06-EF750F8D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2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3F4AC-8600-4D36-8F8F-4721F525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4FFEF-2B09-4522-B841-A426FFE5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FCF54-1436-4530-BBAF-DFD27E72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3110-AD21-46C5-B530-2CBCC3F7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AC648-AE39-4D93-8F9E-6D89913B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3BDB9-B940-4745-9EED-C2027726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59E2-C9C5-4828-A08A-F2418FBB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3677E-4AC1-44E5-890D-9974E92E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75223-2076-40F2-A1A7-6E3577E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6FD8-DE21-4588-9101-CC62B19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0E87B-B75A-4726-A569-33FE4DF7A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3815B-7B66-4D45-9B31-CFC5F7F23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E6E04-3DDC-40F5-9659-012CFE0B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B9E0-D586-4949-88F0-F4EAB403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10F3-3864-4470-80D6-14E39173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9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F7121-1400-49ED-9142-F23B0F7D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0415-F09D-4D1E-9BF9-0B5DDCCC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8157A-C413-4717-A73A-AA336CF79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23A4E-6EA1-49D6-BE63-530B16AA9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37489-4249-4CE4-A216-407B3C64F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2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hyperlink" Target="https://pr.to/96U33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1381249274"/>
              </p:ext>
            </p:extLst>
          </p:nvPr>
        </p:nvSpPr>
        <p:spPr>
          <a:xfrm>
            <a:off x="647700" y="238125"/>
            <a:ext cx="1099556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latin typeface="Century Gothic"/>
              </a:rPr>
              <a:t>Plant Fair Price</a:t>
            </a: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690170695"/>
              </p:ext>
            </p:extLst>
          </p:nvPr>
        </p:nvSpPr>
        <p:spPr>
          <a:xfrm>
            <a:off x="8683925" y="6296025"/>
            <a:ext cx="352228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dirty="0">
                <a:latin typeface="Century Gothic"/>
              </a:rPr>
              <a:t>ABP13 TEAM</a:t>
            </a:r>
            <a:endParaRPr lang="en-US" sz="1600"/>
          </a:p>
        </p:txBody>
      </p:sp>
      <p:pic>
        <p:nvPicPr>
          <p:cNvPr id="2050" name="Picture 2" descr="https://lh6.googleusercontent.com/icrnm194mcBdSW18pNRQjiq_n6nPIpNocsyY53sOhjvCROWBpDeD-KgVde0MLOr6GtDUwwl9dWaVfdWlqShH-VfzG16fFUPh5PoooDYVwplRYdybx2g8aIALWHSi76JFgvVk3hr8LeQ">
            <a:extLst>
              <a:ext uri="{FF2B5EF4-FFF2-40B4-BE49-F238E27FC236}">
                <a16:creationId xmlns:a16="http://schemas.microsoft.com/office/drawing/2014/main" id="{F9F81639-467A-40CA-A138-B7D082CE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895475"/>
            <a:ext cx="7695014" cy="512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ailand-fla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25" y="5391150"/>
            <a:ext cx="1205714" cy="807968"/>
          </a:xfrm>
          <a:prstGeom prst="rect">
            <a:avLst/>
          </a:prstGeom>
        </p:spPr>
      </p:pic>
      <p:pic>
        <p:nvPicPr>
          <p:cNvPr id="5" name="Picture 4" descr="thailand-fla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25" y="5391150"/>
            <a:ext cx="1205714" cy="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490" y="1987469"/>
            <a:ext cx="2240486" cy="4024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/>
          <p:nvPr/>
        </p:nvSpPr>
        <p:spPr>
          <a:xfrm>
            <a:off x="587490" y="1987469"/>
            <a:ext cx="2240486" cy="4024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5138D-C743-4318-B9BC-575C3A46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00" y="85725"/>
            <a:ext cx="4081807" cy="954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75623"/>
                </a:solidFill>
                <a:latin typeface="Century Gothic"/>
              </a:rPr>
              <a:t>Business Model</a:t>
            </a:r>
          </a:p>
        </p:txBody>
      </p:sp>
      <p:pic>
        <p:nvPicPr>
          <p:cNvPr id="5" name="Picture 4" descr="0f52205b21536ca0dbbdac51891348e0-old-farmer-cartoon-by-vexe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51" y="2976364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080187388"/>
              </p:ext>
            </p:extLst>
          </p:nvPr>
        </p:nvSpPr>
        <p:spPr>
          <a:xfrm>
            <a:off x="9349425" y="5611012"/>
            <a:ext cx="1377351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Farmer</a:t>
            </a:r>
          </a:p>
        </p:txBody>
      </p:sp>
      <p:pic>
        <p:nvPicPr>
          <p:cNvPr id="7" name="Picture 7" descr="97133-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06" y="3623344"/>
            <a:ext cx="1905000" cy="1905000"/>
          </a:xfrm>
          <a:prstGeom prst="rect">
            <a:avLst/>
          </a:prstGeom>
        </p:spPr>
      </p:pic>
      <p:pic>
        <p:nvPicPr>
          <p:cNvPr id="9" name="Picture 9" descr="job-office-of-agricultural-economic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95" y="2179137"/>
            <a:ext cx="1506211" cy="1514148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 rot="10740000">
            <a:off x="8457295" y="4237945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10783-NN3O4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990" y="2308894"/>
            <a:ext cx="1634507" cy="1157977"/>
          </a:xfrm>
          <a:prstGeom prst="rect">
            <a:avLst/>
          </a:prstGeom>
        </p:spPr>
      </p:pic>
      <p:sp>
        <p:nvSpPr>
          <p:cNvPr id="19" name="TextBox 18"/>
          <p:cNvSpPr txBox="1"/>
          <p:nvPr>
            <p:extLst>
              <p:ext uri="{D42A27DB-BD31-4B8C-83A1-F6EECF244321}">
                <p14:modId xmlns:p14="http://schemas.microsoft.com/office/powerpoint/2010/main" val="2030279261"/>
              </p:ext>
            </p:extLst>
          </p:nvPr>
        </p:nvSpPr>
        <p:spPr>
          <a:xfrm>
            <a:off x="6207239" y="5611012"/>
            <a:ext cx="258564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Plant Fair Price</a:t>
            </a:r>
            <a:endParaRPr lang="en-US" dirty="0"/>
          </a:p>
        </p:txBody>
      </p:sp>
      <p:sp>
        <p:nvSpPr>
          <p:cNvPr id="20" name="TextBox 19"/>
          <p:cNvSpPr txBox="1"/>
          <p:nvPr>
            <p:extLst>
              <p:ext uri="{D42A27DB-BD31-4B8C-83A1-F6EECF244321}">
                <p14:modId xmlns:p14="http://schemas.microsoft.com/office/powerpoint/2010/main" val="1687662928"/>
              </p:ext>
            </p:extLst>
          </p:nvPr>
        </p:nvSpPr>
        <p:spPr>
          <a:xfrm>
            <a:off x="395926" y="5535533"/>
            <a:ext cx="258564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Data source</a:t>
            </a:r>
            <a:endParaRPr lang="en-US" dirty="0"/>
          </a:p>
        </p:txBody>
      </p:sp>
      <p:sp>
        <p:nvSpPr>
          <p:cNvPr id="21" name="TextBox 20"/>
          <p:cNvSpPr txBox="1"/>
          <p:nvPr>
            <p:extLst>
              <p:ext uri="{D42A27DB-BD31-4B8C-83A1-F6EECF244321}">
                <p14:modId xmlns:p14="http://schemas.microsoft.com/office/powerpoint/2010/main" val="1388672338"/>
              </p:ext>
            </p:extLst>
          </p:nvPr>
        </p:nvSpPr>
        <p:spPr>
          <a:xfrm>
            <a:off x="4232687" y="3509044"/>
            <a:ext cx="149335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Fair price</a:t>
            </a:r>
          </a:p>
        </p:txBody>
      </p:sp>
      <p:pic>
        <p:nvPicPr>
          <p:cNvPr id="24" name="Picture 24" descr="pea_PNG2430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9782175" y="142875"/>
            <a:ext cx="2743200" cy="1238250"/>
          </a:xfrm>
          <a:prstGeom prst="rect">
            <a:avLst/>
          </a:prstGeom>
        </p:spPr>
      </p:pic>
      <p:pic>
        <p:nvPicPr>
          <p:cNvPr id="3" name="Picture 9" descr="Logo-Talaadthai_tha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91" y="4059156"/>
            <a:ext cx="2013285" cy="873649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>
            <a:off x="3101026" y="2749919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680000">
            <a:off x="5996626" y="3328608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/>
          <p:cNvSpPr/>
          <p:nvPr/>
        </p:nvSpPr>
        <p:spPr>
          <a:xfrm>
            <a:off x="3120076" y="4841793"/>
            <a:ext cx="3590778" cy="58737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>
            <p:extLst>
              <p:ext uri="{D42A27DB-BD31-4B8C-83A1-F6EECF244321}">
                <p14:modId xmlns:p14="http://schemas.microsoft.com/office/powerpoint/2010/main" val="327293492"/>
              </p:ext>
            </p:extLst>
          </p:nvPr>
        </p:nvSpPr>
        <p:spPr>
          <a:xfrm>
            <a:off x="4196401" y="5424109"/>
            <a:ext cx="149335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Daily price</a:t>
            </a:r>
          </a:p>
          <a:p>
            <a:pPr algn="ctr"/>
            <a:r>
              <a:rPr lang="en-US" b="1" dirty="0">
                <a:latin typeface="Century Gothic"/>
              </a:rPr>
              <a:t>Past price</a:t>
            </a:r>
          </a:p>
        </p:txBody>
      </p:sp>
      <p:pic>
        <p:nvPicPr>
          <p:cNvPr id="10" name="Picture 9" descr="Logo-Talaadthai_tha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91" y="4059156"/>
            <a:ext cx="2013285" cy="873649"/>
          </a:xfrm>
          <a:prstGeom prst="rect">
            <a:avLst/>
          </a:prstGeom>
        </p:spPr>
      </p:pic>
      <p:sp>
        <p:nvSpPr>
          <p:cNvPr id="13" name="Arrow: Right 22"/>
          <p:cNvSpPr/>
          <p:nvPr/>
        </p:nvSpPr>
        <p:spPr>
          <a:xfrm>
            <a:off x="3101026" y="2749919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24"/>
          <p:cNvSpPr/>
          <p:nvPr/>
        </p:nvSpPr>
        <p:spPr>
          <a:xfrm rot="1680000">
            <a:off x="5996626" y="3328608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25"/>
          <p:cNvSpPr/>
          <p:nvPr/>
        </p:nvSpPr>
        <p:spPr>
          <a:xfrm>
            <a:off x="3120076" y="4841793"/>
            <a:ext cx="3590778" cy="58737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6"/>
          <p:cNvSpPr txBox="1"/>
          <p:nvPr>
            <p:extLst>
              <p:ext uri="{D42A27DB-BD31-4B8C-83A1-F6EECF244321}">
                <p14:modId xmlns:p14="http://schemas.microsoft.com/office/powerpoint/2010/main" val="327293492"/>
              </p:ext>
            </p:extLst>
          </p:nvPr>
        </p:nvSpPr>
        <p:spPr>
          <a:xfrm>
            <a:off x="4196401" y="5424109"/>
            <a:ext cx="149335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Daily price</a:t>
            </a:r>
          </a:p>
          <a:p>
            <a:pPr algn="ctr"/>
            <a:r>
              <a:rPr lang="en-US" b="1" dirty="0">
                <a:latin typeface="Century Gothic"/>
              </a:rPr>
              <a:t>Past price</a:t>
            </a:r>
          </a:p>
        </p:txBody>
      </p:sp>
    </p:spTree>
    <p:extLst>
      <p:ext uri="{BB962C8B-B14F-4D97-AF65-F5344CB8AC3E}">
        <p14:creationId xmlns:p14="http://schemas.microsoft.com/office/powerpoint/2010/main" val="229778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B113-A36E-49F5-8002-46280AC5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209550"/>
            <a:ext cx="3542582" cy="87986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833C0B"/>
                </a:solidFill>
                <a:latin typeface="Century Gothic"/>
              </a:rPr>
              <a:t>Data source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28800"/>
            <a:ext cx="4181475" cy="1066800"/>
          </a:xfrm>
          <a:prstGeom prst="rect">
            <a:avLst/>
          </a:prstGeom>
        </p:spPr>
      </p:pic>
      <p:pic>
        <p:nvPicPr>
          <p:cNvPr id="9" name="Picture 9" descr="Logo-Talaadthai_tha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5" y="1879121"/>
            <a:ext cx="2217707" cy="962839"/>
          </a:xfrm>
          <a:prstGeom prst="rect">
            <a:avLst/>
          </a:prstGeom>
        </p:spPr>
      </p:pic>
      <p:sp>
        <p:nvSpPr>
          <p:cNvPr id="11" name="TextBox 10"/>
          <p:cNvSpPr txBox="1"/>
          <p:nvPr>
            <p:extLst>
              <p:ext uri="{D42A27DB-BD31-4B8C-83A1-F6EECF244321}">
                <p14:modId xmlns:p14="http://schemas.microsoft.com/office/powerpoint/2010/main" val="481586446"/>
              </p:ext>
            </p:extLst>
          </p:nvPr>
        </p:nvSpPr>
        <p:spPr>
          <a:xfrm>
            <a:off x="6705600" y="3314700"/>
            <a:ext cx="50433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- Daily</a:t>
            </a:r>
            <a:r>
              <a:rPr lang="en-US" sz="2400" dirty="0">
                <a:latin typeface="Century Gothic"/>
              </a:rPr>
              <a:t> product price at market</a:t>
            </a:r>
            <a:endParaRPr lang="en-US" sz="2400" dirty="0"/>
          </a:p>
        </p:txBody>
      </p:sp>
      <p:sp>
        <p:nvSpPr>
          <p:cNvPr id="12" name="TextBox 11"/>
          <p:cNvSpPr txBox="1"/>
          <p:nvPr>
            <p:extLst>
              <p:ext uri="{D42A27DB-BD31-4B8C-83A1-F6EECF244321}">
                <p14:modId xmlns:p14="http://schemas.microsoft.com/office/powerpoint/2010/main" val="4138248706"/>
              </p:ext>
            </p:extLst>
          </p:nvPr>
        </p:nvSpPr>
        <p:spPr>
          <a:xfrm>
            <a:off x="457200" y="3155471"/>
            <a:ext cx="504330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entury Gothic"/>
              </a:rPr>
              <a:t>- Daily</a:t>
            </a:r>
            <a:r>
              <a:rPr lang="en-US" sz="2400">
                <a:latin typeface="Century Gothic"/>
              </a:rPr>
              <a:t> product price at farmer</a:t>
            </a:r>
            <a:endParaRPr lang="en-US" sz="24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Century Gothic"/>
              </a:rPr>
              <a:t>- </a:t>
            </a:r>
            <a:r>
              <a:rPr lang="en" sz="2400" dirty="0">
                <a:latin typeface="Century Gothic"/>
              </a:rPr>
              <a:t>Quantity</a:t>
            </a:r>
            <a:r>
              <a:rPr lang="en" sz="2400">
                <a:latin typeface="Century Gothic"/>
              </a:rPr>
              <a:t> </a:t>
            </a:r>
            <a:r>
              <a:rPr lang="en" sz="2400" dirty="0">
                <a:latin typeface="Century Gothic"/>
              </a:rPr>
              <a:t>per month</a:t>
            </a:r>
          </a:p>
          <a:p>
            <a:pPr>
              <a:lnSpc>
                <a:spcPct val="150000"/>
              </a:lnSpc>
            </a:pPr>
            <a:r>
              <a:rPr lang="en" sz="2400">
                <a:latin typeface="Century Gothic"/>
              </a:rPr>
              <a:t>-</a:t>
            </a:r>
            <a:r>
              <a:rPr lang="en" sz="2400" dirty="0">
                <a:latin typeface="Century Gothic"/>
              </a:rPr>
              <a:t> Planted </a:t>
            </a:r>
            <a:r>
              <a:rPr lang="en" sz="2400">
                <a:latin typeface="Century Gothic"/>
              </a:rPr>
              <a:t>area</a:t>
            </a:r>
          </a:p>
          <a:p>
            <a:pPr>
              <a:lnSpc>
                <a:spcPct val="150000"/>
              </a:lnSpc>
            </a:pPr>
            <a:r>
              <a:rPr lang="en" sz="2400" dirty="0">
                <a:latin typeface="Century Gothic"/>
              </a:rPr>
              <a:t>-</a:t>
            </a:r>
            <a:r>
              <a:rPr lang="en" sz="2400">
                <a:latin typeface="Century Gothic"/>
              </a:rPr>
              <a:t> </a:t>
            </a:r>
            <a:r>
              <a:rPr lang="en" sz="2400" dirty="0">
                <a:latin typeface="Century Gothic"/>
              </a:rPr>
              <a:t>news</a:t>
            </a:r>
          </a:p>
        </p:txBody>
      </p:sp>
      <p:pic>
        <p:nvPicPr>
          <p:cNvPr id="15" name="Picture 15" descr="Vegetable-PNG-Photo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375" y="4343400"/>
            <a:ext cx="4216165" cy="28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6EFA-C745-4C66-819A-3E9C1DB6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28600"/>
            <a:ext cx="3413185" cy="89424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Century Gothic"/>
              </a:rPr>
              <a:t>Prototype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55D4-A690-4833-9BD6-F640DA65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3" y="1643128"/>
            <a:ext cx="2539942" cy="4927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03515-570F-4354-84B3-CD777CF5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767" y="1635141"/>
            <a:ext cx="2420453" cy="4935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F32F2-6E60-4DF9-91B5-9E8869681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297" y="1759260"/>
            <a:ext cx="2420453" cy="4868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04EF4-3846-4B7D-9361-50F847DD4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792" y="1717789"/>
            <a:ext cx="2453933" cy="4910024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8E65604A-B2BB-49C8-8CF7-6433AE91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05" y="84296"/>
            <a:ext cx="1550845" cy="15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85F5-219D-4BBC-A4D5-98983316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864" y="152400"/>
            <a:ext cx="4015049" cy="884238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rgbClr val="C00000"/>
                </a:solidFill>
                <a:latin typeface="Century Gothic"/>
              </a:rPr>
              <a:t>Future Plan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074947" y="3802529"/>
            <a:ext cx="887071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7" descr="97133-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84" y="3089537"/>
            <a:ext cx="190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3147118343"/>
              </p:ext>
            </p:extLst>
          </p:nvPr>
        </p:nvSpPr>
        <p:spPr>
          <a:xfrm>
            <a:off x="4792156" y="504216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Plant</a:t>
            </a:r>
            <a:r>
              <a:rPr lang="en-US" b="1">
                <a:latin typeface="Century Gothic"/>
              </a:rPr>
              <a:t> </a:t>
            </a:r>
            <a:r>
              <a:rPr lang="en-US" b="1" dirty="0">
                <a:latin typeface="Century Gothic"/>
              </a:rPr>
              <a:t>Fair Price</a:t>
            </a:r>
            <a:endParaRPr lang="en-US" dirty="0">
              <a:latin typeface="Century Gothic"/>
            </a:endParaRPr>
          </a:p>
          <a:p>
            <a:pPr algn="ctr"/>
            <a:r>
              <a:rPr lang="en-US" b="1">
                <a:latin typeface="Century Gothic"/>
              </a:rPr>
              <a:t>-add </a:t>
            </a:r>
            <a:r>
              <a:rPr lang="en-US" b="1" dirty="0">
                <a:latin typeface="Century Gothic"/>
              </a:rPr>
              <a:t>market price </a:t>
            </a:r>
            <a:endParaRPr dirty="0"/>
          </a:p>
        </p:txBody>
      </p:sp>
      <p:pic>
        <p:nvPicPr>
          <p:cNvPr id="12" name="Picture 11" descr="0f52205b21536ca0dbbdac51891348e0-old-farmer-cartoon-by-vexe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5" y="2592853"/>
            <a:ext cx="27432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>
            <p:extLst>
              <p:ext uri="{D42A27DB-BD31-4B8C-83A1-F6EECF244321}">
                <p14:modId xmlns:p14="http://schemas.microsoft.com/office/powerpoint/2010/main" val="307533918"/>
              </p:ext>
            </p:extLst>
          </p:nvPr>
        </p:nvSpPr>
        <p:spPr>
          <a:xfrm>
            <a:off x="1802808" y="5317005"/>
            <a:ext cx="1377351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Farmer</a:t>
            </a:r>
          </a:p>
        </p:txBody>
      </p:sp>
      <p:sp>
        <p:nvSpPr>
          <p:cNvPr id="15" name="Right Arrow 8"/>
          <p:cNvSpPr/>
          <p:nvPr/>
        </p:nvSpPr>
        <p:spPr>
          <a:xfrm rot="10800000">
            <a:off x="7123277" y="3802529"/>
            <a:ext cx="887071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76195-AB82-4857-9BDF-013EDA076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24" y="3110398"/>
            <a:ext cx="2318845" cy="2576495"/>
          </a:xfrm>
          <a:prstGeom prst="rect">
            <a:avLst/>
          </a:prstGeom>
        </p:spPr>
      </p:pic>
      <p:sp>
        <p:nvSpPr>
          <p:cNvPr id="4" name="Speech Bubble: Rectangle with Corners Rounded 3"/>
          <p:cNvSpPr/>
          <p:nvPr>
            <p:extLst>
              <p:ext uri="{D42A27DB-BD31-4B8C-83A1-F6EECF244321}">
                <p14:modId xmlns:p14="http://schemas.microsoft.com/office/powerpoint/2010/main" val="3423783721"/>
              </p:ext>
            </p:extLst>
          </p:nvPr>
        </p:nvSpPr>
        <p:spPr>
          <a:xfrm>
            <a:off x="10401300" y="234191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durian.</a:t>
            </a:r>
          </a:p>
        </p:txBody>
      </p:sp>
      <p:sp>
        <p:nvSpPr>
          <p:cNvPr id="13" name="Speech Bubble: Rectangle with Corners Rounded 12"/>
          <p:cNvSpPr/>
          <p:nvPr>
            <p:extLst>
              <p:ext uri="{D42A27DB-BD31-4B8C-83A1-F6EECF244321}">
                <p14:modId xmlns:p14="http://schemas.microsoft.com/office/powerpoint/2010/main" val="330667423"/>
              </p:ext>
            </p:extLst>
          </p:nvPr>
        </p:nvSpPr>
        <p:spPr>
          <a:xfrm>
            <a:off x="516540" y="236277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have durian.</a:t>
            </a:r>
          </a:p>
        </p:txBody>
      </p:sp>
      <p:sp>
        <p:nvSpPr>
          <p:cNvPr id="3" name="Speech Bubble: Rectangle with Corners Rounded 3"/>
          <p:cNvSpPr/>
          <p:nvPr>
            <p:extLst>
              <p:ext uri="{D42A27DB-BD31-4B8C-83A1-F6EECF244321}">
                <p14:modId xmlns:p14="http://schemas.microsoft.com/office/powerpoint/2010/main" val="3423783721"/>
              </p:ext>
            </p:extLst>
          </p:nvPr>
        </p:nvSpPr>
        <p:spPr>
          <a:xfrm>
            <a:off x="10401300" y="234191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durian.</a:t>
            </a:r>
          </a:p>
        </p:txBody>
      </p:sp>
      <p:sp>
        <p:nvSpPr>
          <p:cNvPr id="6" name="Speech Bubble: Rectangle with Corners Rounded 12"/>
          <p:cNvSpPr/>
          <p:nvPr>
            <p:extLst>
              <p:ext uri="{D42A27DB-BD31-4B8C-83A1-F6EECF244321}">
                <p14:modId xmlns:p14="http://schemas.microsoft.com/office/powerpoint/2010/main" val="330667423"/>
              </p:ext>
            </p:extLst>
          </p:nvPr>
        </p:nvSpPr>
        <p:spPr>
          <a:xfrm>
            <a:off x="516540" y="236277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have durian.</a:t>
            </a:r>
          </a:p>
        </p:txBody>
      </p:sp>
    </p:spTree>
    <p:extLst>
      <p:ext uri="{BB962C8B-B14F-4D97-AF65-F5344CB8AC3E}">
        <p14:creationId xmlns:p14="http://schemas.microsoft.com/office/powerpoint/2010/main" val="105161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  <a:extLst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BA183-2D48-494D-894E-BA4560D37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007" y="643464"/>
            <a:ext cx="4630354" cy="3275978"/>
          </a:xfrm>
          <a:prstGeom prst="rect">
            <a:avLst/>
          </a:prstGeom>
        </p:spPr>
      </p:pic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1067158113"/>
              </p:ext>
            </p:extLst>
          </p:nvPr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farmer.. fare price, right time</a:t>
            </a:r>
          </a:p>
        </p:txBody>
      </p:sp>
    </p:spTree>
    <p:extLst>
      <p:ext uri="{BB962C8B-B14F-4D97-AF65-F5344CB8AC3E}">
        <p14:creationId xmlns:p14="http://schemas.microsoft.com/office/powerpoint/2010/main" val="352163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BE9F-3D52-4222-BC8E-D379C043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0" y="238125"/>
            <a:ext cx="2318435" cy="82708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entury Gothic"/>
              </a:rPr>
              <a:t>Member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4718629"/>
            <a:ext cx="2408772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/>
              </a:rPr>
              <a:t>Satit Pongbundit</a:t>
            </a:r>
            <a:endParaRPr lang="th-TH" sz="2000" dirty="0">
              <a:latin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16" y="4718629"/>
            <a:ext cx="262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Nipaporn Anuwong</a:t>
            </a:r>
            <a:endParaRPr lang="th-TH" sz="2000" dirty="0"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5525" y="4718629"/>
            <a:ext cx="289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Kwanruetai Sudadeth </a:t>
            </a:r>
            <a:endParaRPr lang="th-TH" sz="2000" dirty="0"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070" y="4718629"/>
            <a:ext cx="255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Tanawat Gajaseni</a:t>
            </a:r>
            <a:endParaRPr lang="th-TH" sz="2000" dirty="0">
              <a:latin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9BC2C-0F70-4B18-BD33-01B8B230D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16" y="2053295"/>
            <a:ext cx="1982897" cy="216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BC18D-65F6-4349-95A7-DFE0C3B4C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07" y="2203903"/>
            <a:ext cx="1982285" cy="217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5B559-79EA-49B1-B485-5389B7FB9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2202369"/>
            <a:ext cx="2093336" cy="2179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03CAAA-71E7-48C8-81A0-485D3529B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92" y="2190917"/>
            <a:ext cx="1854139" cy="2317165"/>
          </a:xfrm>
          <a:prstGeom prst="rect">
            <a:avLst/>
          </a:prstGeom>
        </p:spPr>
      </p:pic>
      <p:pic>
        <p:nvPicPr>
          <p:cNvPr id="10" name="Picture 11" descr="fruit-veg-top-ban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3351360" y="5203386"/>
            <a:ext cx="5027610" cy="22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542070487"/>
              </p:ext>
            </p:extLst>
          </p:nvPr>
        </p:nvSpPr>
        <p:spPr>
          <a:xfrm>
            <a:off x="2381250" y="304800"/>
            <a:ext cx="928329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entury Gothic"/>
              </a:rPr>
              <a:t>Thailand is an agricultural country</a:t>
            </a:r>
          </a:p>
        </p:txBody>
      </p:sp>
    </p:spTree>
    <p:extLst>
      <p:ext uri="{BB962C8B-B14F-4D97-AF65-F5344CB8AC3E}">
        <p14:creationId xmlns:p14="http://schemas.microsoft.com/office/powerpoint/2010/main" val="205617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54" y="1743732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767003832"/>
              </p:ext>
            </p:extLst>
          </p:nvPr>
        </p:nvSpPr>
        <p:spPr>
          <a:xfrm>
            <a:off x="4173613" y="1276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entury Gothic"/>
              </a:rPr>
              <a:t>25.9%</a:t>
            </a:r>
          </a:p>
        </p:txBody>
      </p:sp>
      <p:pic>
        <p:nvPicPr>
          <p:cNvPr id="7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36" y="1771650"/>
            <a:ext cx="2743200" cy="2743200"/>
          </a:xfrm>
          <a:prstGeom prst="rect">
            <a:avLst/>
          </a:prstGeom>
        </p:spPr>
      </p:pic>
      <p:pic>
        <p:nvPicPr>
          <p:cNvPr id="8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124" y="1771650"/>
            <a:ext cx="27432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82" y="1552575"/>
            <a:ext cx="4051137" cy="2962357"/>
          </a:xfrm>
          <a:prstGeom prst="rect">
            <a:avLst/>
          </a:prstGeom>
        </p:spPr>
      </p:pic>
      <p:sp>
        <p:nvSpPr>
          <p:cNvPr id="13" name="TextBox 12"/>
          <p:cNvSpPr txBox="1"/>
          <p:nvPr>
            <p:extLst>
              <p:ext uri="{D42A27DB-BD31-4B8C-83A1-F6EECF244321}">
                <p14:modId xmlns:p14="http://schemas.microsoft.com/office/powerpoint/2010/main" val="108827633"/>
              </p:ext>
            </p:extLst>
          </p:nvPr>
        </p:nvSpPr>
        <p:spPr>
          <a:xfrm>
            <a:off x="8675134" y="113347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entury Gothic"/>
              </a:rPr>
              <a:t>Age of farmer</a:t>
            </a:r>
          </a:p>
        </p:txBody>
      </p:sp>
      <p:sp>
        <p:nvSpPr>
          <p:cNvPr id="14" name="TextBox 13"/>
          <p:cNvSpPr txBox="1"/>
          <p:nvPr>
            <p:extLst>
              <p:ext uri="{D42A27DB-BD31-4B8C-83A1-F6EECF244321}">
                <p14:modId xmlns:p14="http://schemas.microsoft.com/office/powerpoint/2010/main" val="1372381675"/>
              </p:ext>
            </p:extLst>
          </p:nvPr>
        </p:nvSpPr>
        <p:spPr>
          <a:xfrm>
            <a:off x="695325" y="476250"/>
            <a:ext cx="2647216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entury Gothic"/>
              </a:rPr>
              <a:t>116.6 Million acres </a:t>
            </a:r>
          </a:p>
        </p:txBody>
      </p:sp>
      <p:pic>
        <p:nvPicPr>
          <p:cNvPr id="3" name="Picture 4" descr="1414241606-ThailandMa-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5" y="1123950"/>
            <a:ext cx="3027356" cy="50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D691-2EF7-433A-868D-B2389129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81000"/>
            <a:ext cx="2585488" cy="9556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75623"/>
                </a:solidFill>
                <a:latin typeface="Century Gothic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825" y="1790700"/>
            <a:ext cx="825850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t">
              <a:buChar char="•"/>
            </a:pPr>
            <a:r>
              <a:rPr lang="en-US" sz="2800" dirty="0">
                <a:latin typeface="Century Gothic"/>
                <a:cs typeface="+mj-cs"/>
              </a:rPr>
              <a:t>Middleman </a:t>
            </a:r>
            <a:r>
              <a:rPr lang="en-US" sz="2800" b="1" dirty="0">
                <a:latin typeface="Century Gothic"/>
                <a:cs typeface="+mj-cs"/>
              </a:rPr>
              <a:t>Bargain</a:t>
            </a:r>
            <a:r>
              <a:rPr lang="en-US" sz="2800" dirty="0">
                <a:latin typeface="Century Gothic"/>
                <a:cs typeface="+mj-cs"/>
              </a:rPr>
              <a:t> is higher than farmers </a:t>
            </a:r>
            <a:endParaRPr lang="en-US" dirty="0">
              <a:cs typeface="+mj-cs"/>
            </a:endParaRPr>
          </a:p>
          <a:p>
            <a:pPr fontAlgn="t"/>
            <a:endParaRPr lang="en-US" sz="2800" dirty="0">
              <a:latin typeface="Century Gothic"/>
              <a:cs typeface="+mj-cs"/>
            </a:endParaRPr>
          </a:p>
          <a:p>
            <a:pPr marL="457200" indent="-457200" fontAlgn="t">
              <a:buChar char="•"/>
            </a:pPr>
            <a:r>
              <a:rPr lang="en-US" sz="2800" b="1" dirty="0">
                <a:latin typeface="Century Gothic"/>
                <a:cs typeface="+mj-cs"/>
              </a:rPr>
              <a:t> Data</a:t>
            </a:r>
            <a:r>
              <a:rPr lang="en-US" sz="2800" dirty="0">
                <a:latin typeface="Century Gothic"/>
                <a:cs typeface="+mj-cs"/>
              </a:rPr>
              <a:t> for refer call price </a:t>
            </a:r>
            <a:endParaRPr lang="en-US" dirty="0">
              <a:latin typeface="Century Gothic"/>
              <a:cs typeface="+mj-cs"/>
            </a:endParaRPr>
          </a:p>
          <a:p>
            <a:pPr marL="285750" indent="-285750" fontAlgn="t">
              <a:buFontTx/>
              <a:buChar char="-"/>
            </a:pPr>
            <a:endParaRPr lang="en-US" sz="2800" dirty="0">
              <a:latin typeface="Century Gothic"/>
              <a:cs typeface="+mj-cs"/>
            </a:endParaRPr>
          </a:p>
          <a:p>
            <a:pPr marL="457200" indent="-457200" fontAlgn="t">
              <a:buChar char="•"/>
            </a:pPr>
            <a:r>
              <a:rPr lang="en-US" sz="2800" b="1" dirty="0">
                <a:latin typeface="Century Gothic"/>
                <a:cs typeface="+mj-cs"/>
              </a:rPr>
              <a:t>Low price  </a:t>
            </a:r>
            <a:r>
              <a:rPr lang="en-US" sz="2800" dirty="0">
                <a:latin typeface="Century Gothic"/>
                <a:cs typeface="+mj-cs"/>
              </a:rPr>
              <a:t>when harvest</a:t>
            </a:r>
          </a:p>
        </p:txBody>
      </p:sp>
      <p:pic>
        <p:nvPicPr>
          <p:cNvPr id="4" name="Picture 4" descr="salad_PNG28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5" y="4133850"/>
            <a:ext cx="2363080" cy="26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3239260769"/>
              </p:ext>
            </p:extLst>
          </p:nvPr>
        </p:nvSpPr>
        <p:spPr>
          <a:xfrm>
            <a:off x="5866108" y="4581525"/>
            <a:ext cx="6090942" cy="2678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400" dirty="0">
                <a:solidFill>
                  <a:srgbClr val="000000"/>
                </a:solidFill>
                <a:latin typeface="Century Gothic"/>
              </a:rPr>
              <a:t>Overproduction of agricultural </a:t>
            </a:r>
            <a:endParaRPr lang="en-US" sz="2400">
              <a:solidFill>
                <a:srgbClr val="000000"/>
              </a:solidFill>
              <a:latin typeface="Calibri"/>
            </a:endParaRPr>
          </a:p>
          <a:p>
            <a:pPr algn="r"/>
            <a:r>
              <a:rPr lang="en-US" sz="4400" dirty="0">
                <a:solidFill>
                  <a:srgbClr val="000000"/>
                </a:solidFill>
                <a:latin typeface="Century Gothic"/>
              </a:rPr>
              <a:t>commodities</a:t>
            </a:r>
            <a:endParaRPr sz="2400">
              <a:solidFill>
                <a:srgbClr val="000000"/>
              </a:solidFill>
            </a:endParaRPr>
          </a:p>
          <a:p>
            <a:pPr algn="r"/>
            <a:endParaRPr lang="en-US" sz="3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721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2070763418"/>
              </p:ext>
            </p:extLst>
          </p:nvPr>
        </p:nvSpPr>
        <p:spPr>
          <a:xfrm>
            <a:off x="771525" y="733425"/>
            <a:ext cx="3641725" cy="83593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latin typeface="Century Gothic"/>
              </a:rPr>
              <a:t>Objective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3203824713"/>
              </p:ext>
            </p:extLst>
          </p:nvPr>
        </p:nvSpPr>
        <p:spPr>
          <a:xfrm>
            <a:off x="771525" y="2066925"/>
            <a:ext cx="10450285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har char="•"/>
            </a:pPr>
            <a:r>
              <a:rPr lang="en-US" sz="2800">
                <a:latin typeface="Century Gothic"/>
              </a:rPr>
              <a:t>Visualizing  prices of agricultural products</a:t>
            </a:r>
            <a:r>
              <a:rPr lang="en-US" sz="2800" dirty="0">
                <a:latin typeface="Century Gothic"/>
              </a:rPr>
              <a:t> </a:t>
            </a:r>
            <a:r>
              <a:rPr lang="en-US" sz="2800">
                <a:latin typeface="Century Gothic"/>
              </a:rPr>
              <a:t>from </a:t>
            </a:r>
            <a:r>
              <a:rPr lang="en-US" sz="2800" dirty="0">
                <a:latin typeface="Century Gothic"/>
              </a:rPr>
              <a:t>the past in the same period  to the </a:t>
            </a:r>
            <a:r>
              <a:rPr lang="en-US" sz="2800">
                <a:latin typeface="Century Gothic"/>
              </a:rPr>
              <a:t>present </a:t>
            </a:r>
            <a:endParaRPr lang="en-US" sz="2800" dirty="0">
              <a:latin typeface="Century Gothic"/>
            </a:endParaRPr>
          </a:p>
          <a:p>
            <a:endParaRPr lang="en-US" sz="2800" dirty="0">
              <a:latin typeface="Century Gothic"/>
            </a:endParaRPr>
          </a:p>
          <a:p>
            <a:pPr marL="457200" indent="-457200">
              <a:buChar char="•"/>
            </a:pPr>
            <a:r>
              <a:rPr lang="en-US" sz="2800">
                <a:latin typeface="Century Gothic"/>
              </a:rPr>
              <a:t>Find fair </a:t>
            </a:r>
            <a:r>
              <a:rPr lang="en-US" sz="2800" dirty="0">
                <a:latin typeface="Century Gothic"/>
              </a:rPr>
              <a:t>prices</a:t>
            </a:r>
            <a:r>
              <a:rPr lang="en-US" sz="2800">
                <a:latin typeface="Century Gothic"/>
              </a:rPr>
              <a:t> </a:t>
            </a:r>
            <a:r>
              <a:rPr lang="en-US" sz="2800" dirty="0">
                <a:latin typeface="Century Gothic"/>
              </a:rPr>
              <a:t>for farmers</a:t>
            </a:r>
            <a:r>
              <a:rPr lang="en-US" sz="2800">
                <a:latin typeface="Century Gothic"/>
              </a:rPr>
              <a:t> </a:t>
            </a:r>
            <a:endParaRPr lang="en-US" sz="2800" dirty="0">
              <a:latin typeface="Century Gothic"/>
            </a:endParaRPr>
          </a:p>
        </p:txBody>
      </p:sp>
      <p:pic>
        <p:nvPicPr>
          <p:cNvPr id="10" name="Picture 10" descr="corn-png-image_png002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4067175"/>
            <a:ext cx="3408410" cy="31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90500" y="228600"/>
            <a:ext cx="3413185" cy="89424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Century Gothic"/>
              </a:rPr>
              <a:t>Solution</a:t>
            </a:r>
          </a:p>
        </p:txBody>
      </p:sp>
      <p:pic>
        <p:nvPicPr>
          <p:cNvPr id="1026" name="Picture 2" descr="Land value tax - Wikipedia">
            <a:extLst>
              <a:ext uri="{FF2B5EF4-FFF2-40B4-BE49-F238E27FC236}">
                <a16:creationId xmlns:a16="http://schemas.microsoft.com/office/drawing/2014/main" id="{A95ACF79-BF5A-45B9-9337-FAABFD5BF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1905000"/>
            <a:ext cx="4673507" cy="44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5F0C59-AB0A-4C6E-9E02-4721ABA65E58}"/>
              </a:ext>
            </a:extLst>
          </p:cNvPr>
          <p:cNvSpPr/>
          <p:nvPr>
            <p:extLst>
              <p:ext uri="{D42A27DB-BD31-4B8C-83A1-F6EECF244321}">
                <p14:modId xmlns:p14="http://schemas.microsoft.com/office/powerpoint/2010/main" val="2398851866"/>
              </p:ext>
            </p:extLst>
          </p:nvPr>
        </p:nvSpPr>
        <p:spPr>
          <a:xfrm>
            <a:off x="8763000" y="1266825"/>
            <a:ext cx="3349745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entury Gothic"/>
              </a:rPr>
              <a:t>Fair Price ?</a:t>
            </a:r>
            <a:br>
              <a:rPr lang="en-US" sz="1200" dirty="0">
                <a:latin typeface="+mn-ea"/>
                <a:cs typeface="+mn-ea"/>
              </a:rPr>
            </a:br>
            <a:endParaRPr lang="th-TH" sz="1200">
              <a:latin typeface="Cordia New"/>
              <a:cs typeface="Cordia New"/>
            </a:endParaRPr>
          </a:p>
        </p:txBody>
      </p:sp>
      <p:pic>
        <p:nvPicPr>
          <p:cNvPr id="1028" name="Picture 4" descr="File:Happy pafrica farmer.png - Wikimedia Commons">
            <a:extLst>
              <a:ext uri="{FF2B5EF4-FFF2-40B4-BE49-F238E27FC236}">
                <a16:creationId xmlns:a16="http://schemas.microsoft.com/office/drawing/2014/main" id="{847A86B8-56B6-40E8-90D4-7914DBB9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3552825"/>
            <a:ext cx="1945869" cy="27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BAF01B5-4BDD-4036-8161-3DE06D8A5C0C}"/>
              </a:ext>
            </a:extLst>
          </p:cNvPr>
          <p:cNvSpPr/>
          <p:nvPr>
            <p:extLst>
              <p:ext uri="{D42A27DB-BD31-4B8C-83A1-F6EECF244321}">
                <p14:modId xmlns:p14="http://schemas.microsoft.com/office/powerpoint/2010/main" val="2752458803"/>
              </p:ext>
            </p:extLst>
          </p:nvPr>
        </p:nvSpPr>
        <p:spPr>
          <a:xfrm flipH="1">
            <a:off x="6762750" y="2324100"/>
            <a:ext cx="3548631" cy="1325563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entury Gothic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Century Gothic"/>
              </a:rPr>
              <a:t>How can I know a reasonable price ? </a:t>
            </a:r>
            <a:endParaRPr lang="en-US" dirty="0">
              <a:latin typeface="Century Gothic"/>
            </a:endParaRPr>
          </a:p>
          <a:p>
            <a:pPr algn="ctr"/>
            <a:endParaRPr lang="th-TH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873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186905" y="230037"/>
            <a:ext cx="3413185" cy="8942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2060"/>
                </a:solidFill>
                <a:latin typeface="Century Gothic"/>
              </a:rPr>
              <a:t>Solution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145537"/>
              </p:ext>
            </p:extLst>
          </p:nvPr>
        </p:nvGraphicFramePr>
        <p:xfrm>
          <a:off x="800100" y="3924300"/>
          <a:ext cx="10771751" cy="2145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095">
                  <a:extLst>
                    <a:ext uri="{9D8B030D-6E8A-4147-A177-3AD203B41FA5}">
                      <a16:colId xmlns:a16="http://schemas.microsoft.com/office/drawing/2014/main" val="4015765011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2650716729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4127669793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79306994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82116401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688680306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41564125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54503808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38953606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72181706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74371540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76636406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962373982"/>
                    </a:ext>
                  </a:extLst>
                </a:gridCol>
              </a:tblGrid>
              <a:tr h="35755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000" dirty="0"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2559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21290"/>
                  </a:ext>
                </a:extLst>
              </a:tr>
              <a:tr h="6033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FEB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MAR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APR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MAY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JUN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JUL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AUG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SEP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OCT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NOV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DEC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7173883"/>
                  </a:ext>
                </a:extLst>
              </a:tr>
              <a:tr h="5921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quality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3.4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13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Century Gothic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11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Century Gothic"/>
                        </a:rPr>
                        <a:t>16.76</a:t>
                      </a: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9.45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4.98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1.22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0.48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00630"/>
                  </a:ext>
                </a:extLst>
              </a:tr>
              <a:tr h="5921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price at farm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entury Gothic"/>
                        </a:rPr>
                        <a:t>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entury Gothic"/>
                        </a:rPr>
                        <a:t>47.6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43.29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256814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4133498660"/>
              </p:ext>
            </p:extLst>
          </p:nvPr>
        </p:nvSpPr>
        <p:spPr>
          <a:xfrm>
            <a:off x="5505450" y="6391275"/>
            <a:ext cx="659640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latin typeface="Century Gothic"/>
              </a:rPr>
              <a:t>Source: office of agricultural Economics</a:t>
            </a:r>
          </a:p>
        </p:txBody>
      </p:sp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3087055539"/>
              </p:ext>
            </p:extLst>
          </p:nvPr>
        </p:nvSpPr>
        <p:spPr>
          <a:xfrm>
            <a:off x="1657350" y="1457325"/>
            <a:ext cx="10126663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The season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for durians </a:t>
            </a: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is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typically from </a:t>
            </a: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June to August</a:t>
            </a:r>
            <a:r>
              <a:rPr lang="en-US" sz="2800">
                <a:solidFill>
                  <a:srgbClr val="222222"/>
                </a:solidFill>
                <a:latin typeface="Century Gothic"/>
              </a:rPr>
              <a:t>.</a:t>
            </a:r>
            <a:endParaRPr lang="en-US" dirty="0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Eastern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region</a:t>
            </a:r>
            <a:r>
              <a:rPr lang="en-US" sz="2800" dirty="0">
                <a:solidFill>
                  <a:srgbClr val="222222"/>
                </a:solidFill>
                <a:latin typeface="Century Gothic"/>
              </a:rPr>
              <a:t>: April to </a:t>
            </a:r>
            <a:r>
              <a:rPr lang="en-US" sz="2800">
                <a:solidFill>
                  <a:srgbClr val="222222"/>
                </a:solidFill>
                <a:latin typeface="Century Gothic"/>
              </a:rPr>
              <a:t>June</a:t>
            </a:r>
            <a:endParaRPr lang="en-US" sz="2800" dirty="0">
              <a:solidFill>
                <a:srgbClr val="222222"/>
              </a:solidFill>
              <a:latin typeface="Century Gothic"/>
            </a:endParaRP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>
                <a:solidFill>
                  <a:srgbClr val="222222"/>
                </a:solidFill>
                <a:latin typeface="Century Gothic"/>
              </a:rPr>
              <a:t>South region: June to August</a:t>
            </a:r>
            <a:endParaRPr lang="en-US" sz="2800" dirty="0">
              <a:solidFill>
                <a:srgbClr val="222222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454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260</Words>
  <Application>Microsoft Office PowerPoint</Application>
  <PresentationFormat>Widescreen</PresentationFormat>
  <Paragraphs>116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Cordia New</vt:lpstr>
      <vt:lpstr>Office Theme</vt:lpstr>
      <vt:lpstr>PowerPoint Presentation</vt:lpstr>
      <vt:lpstr>Member</vt:lpstr>
      <vt:lpstr>PowerPoint Presentation</vt:lpstr>
      <vt:lpstr>PowerPoint Presentation</vt:lpstr>
      <vt:lpstr>Problem</vt:lpstr>
      <vt:lpstr>PowerPoint Presentation</vt:lpstr>
      <vt:lpstr>PowerPoint Presentation</vt:lpstr>
      <vt:lpstr>Solution</vt:lpstr>
      <vt:lpstr>PowerPoint Presentation</vt:lpstr>
      <vt:lpstr>Business Model</vt:lpstr>
      <vt:lpstr>Data source</vt:lpstr>
      <vt:lpstr>Prototype</vt:lpstr>
      <vt:lpstr>Future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Satit Pongbundit</dc:creator>
  <cp:lastModifiedBy>Satit Pongbundit</cp:lastModifiedBy>
  <cp:revision>59</cp:revision>
  <dcterms:created xsi:type="dcterms:W3CDTF">2017-08-18T12:52:26Z</dcterms:created>
  <dcterms:modified xsi:type="dcterms:W3CDTF">2017-08-19T04:24:58Z</dcterms:modified>
</cp:coreProperties>
</file>